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92" r:id="rId9"/>
    <p:sldId id="263" r:id="rId10"/>
    <p:sldId id="264" r:id="rId11"/>
    <p:sldId id="293" r:id="rId12"/>
    <p:sldId id="265" r:id="rId13"/>
    <p:sldId id="266" r:id="rId14"/>
    <p:sldId id="267" r:id="rId15"/>
    <p:sldId id="268" r:id="rId16"/>
    <p:sldId id="269" r:id="rId17"/>
    <p:sldId id="270" r:id="rId18"/>
    <p:sldId id="272" r:id="rId19"/>
    <p:sldId id="271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9" d="100"/>
          <a:sy n="69" d="100"/>
        </p:scale>
        <p:origin x="75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DC405-CCE2-44C9-8875-7936A1773A43}" type="datetimeFigureOut">
              <a:rPr lang="en-US" smtClean="0"/>
              <a:t>6/1/2024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4980B-8442-4879-9380-39594073FC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2589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DC405-CCE2-44C9-8875-7936A1773A43}" type="datetimeFigureOut">
              <a:rPr lang="en-US" smtClean="0"/>
              <a:t>6/1/2024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4980B-8442-4879-9380-39594073FC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9231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DC405-CCE2-44C9-8875-7936A1773A43}" type="datetimeFigureOut">
              <a:rPr lang="en-US" smtClean="0"/>
              <a:t>6/1/2024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4980B-8442-4879-9380-39594073FC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585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DC405-CCE2-44C9-8875-7936A1773A43}" type="datetimeFigureOut">
              <a:rPr lang="en-US" smtClean="0"/>
              <a:t>6/1/2024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4980B-8442-4879-9380-39594073FC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6464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DC405-CCE2-44C9-8875-7936A1773A43}" type="datetimeFigureOut">
              <a:rPr lang="en-US" smtClean="0"/>
              <a:t>6/1/2024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4980B-8442-4879-9380-39594073FC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811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DC405-CCE2-44C9-8875-7936A1773A43}" type="datetimeFigureOut">
              <a:rPr lang="en-US" smtClean="0"/>
              <a:t>6/1/2024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4980B-8442-4879-9380-39594073FC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9752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DC405-CCE2-44C9-8875-7936A1773A43}" type="datetimeFigureOut">
              <a:rPr lang="en-US" smtClean="0"/>
              <a:t>6/1/2024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4980B-8442-4879-9380-39594073FC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4102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DC405-CCE2-44C9-8875-7936A1773A43}" type="datetimeFigureOut">
              <a:rPr lang="en-US" smtClean="0"/>
              <a:t>6/1/2024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4980B-8442-4879-9380-39594073FC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282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DC405-CCE2-44C9-8875-7936A1773A43}" type="datetimeFigureOut">
              <a:rPr lang="en-US" smtClean="0"/>
              <a:t>6/1/2024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4980B-8442-4879-9380-39594073FC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8317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DC405-CCE2-44C9-8875-7936A1773A43}" type="datetimeFigureOut">
              <a:rPr lang="en-US" smtClean="0"/>
              <a:t>6/1/2024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4980B-8442-4879-9380-39594073FC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1779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DC405-CCE2-44C9-8875-7936A1773A43}" type="datetimeFigureOut">
              <a:rPr lang="en-US" smtClean="0"/>
              <a:t>6/1/2024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4980B-8442-4879-9380-39594073FC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9342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EDC405-CCE2-44C9-8875-7936A1773A43}" type="datetimeFigureOut">
              <a:rPr lang="en-US" smtClean="0"/>
              <a:t>6/1/2024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34980B-8442-4879-9380-39594073FC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15665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705777" y="624227"/>
            <a:ext cx="404918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/>
              <a:t>What Is Transfer Learning?</a:t>
            </a:r>
            <a:endParaRPr lang="en-US" sz="2800" dirty="0"/>
          </a:p>
        </p:txBody>
      </p:sp>
      <p:sp>
        <p:nvSpPr>
          <p:cNvPr id="4" name="Rectangle 3"/>
          <p:cNvSpPr/>
          <p:nvPr/>
        </p:nvSpPr>
        <p:spPr>
          <a:xfrm>
            <a:off x="705777" y="2532074"/>
            <a:ext cx="1042767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Transfer learning is a machine learning (ML) method that reuses a trained model designed for a particular task to accomplish a different yet related task. The knowledge acquired from task one is thereby transferred to the second model that focuses on the new task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705777" y="4420243"/>
            <a:ext cx="107471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Transfer learning captures the lessons learned in one task and applies them to fine-tune another task. Technically, the weights an ML model arrests as it accomplishes ’problem X’ are transferred to a new ’problem Y’.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4179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b="49977"/>
          <a:stretch/>
        </p:blipFill>
        <p:spPr>
          <a:xfrm>
            <a:off x="582736" y="995489"/>
            <a:ext cx="11001375" cy="262054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06477" y="358756"/>
            <a:ext cx="479381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/>
              <a:t>Problem with Sequential Model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321439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390" y="1249586"/>
            <a:ext cx="11001375" cy="4209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3681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9250" y="1552501"/>
            <a:ext cx="6734175" cy="437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0081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6099" y="1379953"/>
            <a:ext cx="9877425" cy="485775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06477" y="358756"/>
            <a:ext cx="319523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/>
              <a:t>Non-Linear Topology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7540128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600" y="819150"/>
            <a:ext cx="6400800" cy="521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8850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9325" y="1257300"/>
            <a:ext cx="775335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336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483" y="923852"/>
            <a:ext cx="9594166" cy="56292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60182" t="84049"/>
          <a:stretch/>
        </p:blipFill>
        <p:spPr>
          <a:xfrm>
            <a:off x="1294227" y="1322364"/>
            <a:ext cx="3193367" cy="350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1813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387" y="661987"/>
            <a:ext cx="10563225" cy="55340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60182" t="84049"/>
          <a:stretch/>
        </p:blipFill>
        <p:spPr>
          <a:xfrm>
            <a:off x="814387" y="956604"/>
            <a:ext cx="3193367" cy="350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5955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765604" y="2919077"/>
            <a:ext cx="501477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/>
              <a:t>RNN(Re Current Neural Network)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5369263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025" y="1085850"/>
            <a:ext cx="10267950" cy="46863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60182" t="84049"/>
          <a:stretch/>
        </p:blipFill>
        <p:spPr>
          <a:xfrm>
            <a:off x="962025" y="1463041"/>
            <a:ext cx="3193367" cy="35071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41050" y="374035"/>
            <a:ext cx="592662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/>
              <a:t>Why RNN(Re Current Neural Network)?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7554732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3764" t="16093" r="9300" b="11362"/>
          <a:stretch/>
        </p:blipFill>
        <p:spPr>
          <a:xfrm>
            <a:off x="79173" y="1060315"/>
            <a:ext cx="12002582" cy="554696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06477" y="358756"/>
            <a:ext cx="388003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/>
              <a:t>Transfer Learning Process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895001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618" y="1010455"/>
            <a:ext cx="11144250" cy="534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311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825" y="1071562"/>
            <a:ext cx="9658350" cy="47148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60182" t="84049"/>
          <a:stretch/>
        </p:blipFill>
        <p:spPr>
          <a:xfrm>
            <a:off x="1384056" y="1448973"/>
            <a:ext cx="3193367" cy="350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1422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712" y="962025"/>
            <a:ext cx="10696575" cy="493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2804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775" y="785812"/>
            <a:ext cx="11220450" cy="52863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60182" t="84049"/>
          <a:stretch/>
        </p:blipFill>
        <p:spPr>
          <a:xfrm>
            <a:off x="572572" y="1252025"/>
            <a:ext cx="2689891" cy="295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5141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416299" y="3017551"/>
            <a:ext cx="964507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/>
              <a:t>Apply Zero Padding to other vectors which are lesser in Number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304848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3212" y="938212"/>
            <a:ext cx="6505575" cy="4981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5120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250" y="1290637"/>
            <a:ext cx="7429500" cy="427672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00373" y="541637"/>
            <a:ext cx="363304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/>
              <a:t>Issue with Zero Padding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1841317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275" y="1604962"/>
            <a:ext cx="10077450" cy="3648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2284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257792" y="2231460"/>
            <a:ext cx="29167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https://text2data.com/Demo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600373" y="541637"/>
            <a:ext cx="180209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/>
              <a:t>Demo RNN</a:t>
            </a:r>
          </a:p>
        </p:txBody>
      </p:sp>
      <p:sp>
        <p:nvSpPr>
          <p:cNvPr id="4" name="Rectangle 3"/>
          <p:cNvSpPr/>
          <p:nvPr/>
        </p:nvSpPr>
        <p:spPr>
          <a:xfrm>
            <a:off x="3595668" y="3244334"/>
            <a:ext cx="50006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https://milhidaka.github.io/chainer-image-caption/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25621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912" y="1090612"/>
            <a:ext cx="10544175" cy="46767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60182" t="84049"/>
          <a:stretch/>
        </p:blipFill>
        <p:spPr>
          <a:xfrm>
            <a:off x="977019" y="1559756"/>
            <a:ext cx="2689891" cy="295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9322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3229" t="16667" r="8126" b="37037"/>
          <a:stretch/>
        </p:blipFill>
        <p:spPr>
          <a:xfrm>
            <a:off x="552449" y="1581150"/>
            <a:ext cx="11088701" cy="325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793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1004887"/>
            <a:ext cx="10210800" cy="48482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60182" t="84049"/>
          <a:stretch/>
        </p:blipFill>
        <p:spPr>
          <a:xfrm>
            <a:off x="1108904" y="1559756"/>
            <a:ext cx="2689891" cy="295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8845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975" y="919162"/>
            <a:ext cx="10306050" cy="50196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60182" t="84049"/>
          <a:stretch/>
        </p:blipFill>
        <p:spPr>
          <a:xfrm>
            <a:off x="1126488" y="1436663"/>
            <a:ext cx="2689891" cy="295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3932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4925" y="1128712"/>
            <a:ext cx="9582150" cy="46005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60182" t="84049"/>
          <a:stretch/>
        </p:blipFill>
        <p:spPr>
          <a:xfrm>
            <a:off x="1486972" y="1594925"/>
            <a:ext cx="2689891" cy="295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1398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930" y="1258032"/>
            <a:ext cx="9991725" cy="8953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7580" y="3319828"/>
            <a:ext cx="9363075" cy="146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3244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7787" y="981075"/>
            <a:ext cx="9496425" cy="48958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60182" t="84049"/>
          <a:stretch/>
        </p:blipFill>
        <p:spPr>
          <a:xfrm>
            <a:off x="1434219" y="1427871"/>
            <a:ext cx="2689891" cy="295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5087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8415" y="1176704"/>
            <a:ext cx="10296525" cy="48387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8415" y="1735237"/>
            <a:ext cx="2688569" cy="292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6630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875" y="1219200"/>
            <a:ext cx="9620250" cy="44196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0977" y="1594560"/>
            <a:ext cx="2688569" cy="292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78562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437" y="828675"/>
            <a:ext cx="9763125" cy="52006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1846" y="1278036"/>
            <a:ext cx="2688569" cy="292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10537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7164" y="1095673"/>
            <a:ext cx="6954981" cy="5137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0640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321" y="942644"/>
            <a:ext cx="11430000" cy="5534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6040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589" y="934063"/>
            <a:ext cx="11430000" cy="5514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3844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4087" y="1309687"/>
            <a:ext cx="7743825" cy="423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0935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06477" y="358756"/>
            <a:ext cx="48235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/>
              <a:t>Ways of doing Transfer Learning</a:t>
            </a:r>
            <a:endParaRPr lang="en-US" sz="2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6205" t="28427" r="7949"/>
          <a:stretch/>
        </p:blipFill>
        <p:spPr>
          <a:xfrm>
            <a:off x="422031" y="1181685"/>
            <a:ext cx="11422966" cy="5357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3686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947205" y="2935703"/>
            <a:ext cx="3714359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 smtClean="0"/>
              <a:t>Functional API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21317823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06477" y="358756"/>
            <a:ext cx="479381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/>
              <a:t>Problem with Sequential Model</a:t>
            </a:r>
            <a:endParaRPr lang="en-US" sz="2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937" y="1452562"/>
            <a:ext cx="10144125" cy="395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4186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1800</TotalTime>
  <Words>146</Words>
  <Application>Microsoft Office PowerPoint</Application>
  <PresentationFormat>Widescreen</PresentationFormat>
  <Paragraphs>16</Paragraphs>
  <Slides>38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NCRG RS&amp;GISc Lec (Sajid Majeed)</dc:creator>
  <cp:lastModifiedBy>Sajid Majeed</cp:lastModifiedBy>
  <cp:revision>31</cp:revision>
  <dcterms:created xsi:type="dcterms:W3CDTF">2024-05-29T06:14:48Z</dcterms:created>
  <dcterms:modified xsi:type="dcterms:W3CDTF">2024-06-01T04:55:13Z</dcterms:modified>
</cp:coreProperties>
</file>